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vens, Marlee D" initials="GMD" lastIdx="2" clrIdx="0">
    <p:extLst>
      <p:ext uri="{19B8F6BF-5375-455C-9EA6-DF929625EA0E}">
        <p15:presenceInfo xmlns:p15="http://schemas.microsoft.com/office/powerpoint/2012/main" userId="Givens, Marlee D" providerId="None"/>
      </p:ext>
    </p:extLst>
  </p:cmAuthor>
  <p:cmAuthor id="2" name="Holdsworth, Elizabeth" initials="HE" lastIdx="1" clrIdx="1">
    <p:extLst>
      <p:ext uri="{19B8F6BF-5375-455C-9EA6-DF929625EA0E}">
        <p15:presenceInfo xmlns:p15="http://schemas.microsoft.com/office/powerpoint/2012/main" userId="S::eholdsworth3@gatech.edu::1feec53c-f307-45d4-ab17-f67f390738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49"/>
  </p:normalViewPr>
  <p:slideViewPr>
    <p:cSldViewPr snapToGrid="0" snapToObjects="1" showGuides="1">
      <p:cViewPr varScale="1">
        <p:scale>
          <a:sx n="115" d="100"/>
          <a:sy n="115" d="100"/>
        </p:scale>
        <p:origin x="1752" y="2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9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7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5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1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7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3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0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B442-3E00-FF43-ABAB-5BE019B3A84F}" type="datetimeFigureOut">
              <a:rPr lang="en-US" smtClean="0"/>
              <a:t>4/19/18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BBEFB-458D-ED48-AE0B-621CF89F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3C51A4-A7FE-9A43-8CD2-8F260BFC3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" y="0"/>
            <a:ext cx="3425571" cy="3044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E82511-4C93-B64C-800B-AECB945DA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" y="3049524"/>
            <a:ext cx="3436309" cy="3044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6763FBC-95EB-8146-B85A-32A318E6A5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5571" cy="3044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B7EB43F-0911-2447-BCB1-2D3A8B5392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631" y="3049524"/>
            <a:ext cx="3425571" cy="3044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44A8077-E0B2-DD4D-9F89-80600BE8C7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" y="6099048"/>
            <a:ext cx="3436309" cy="3044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B2DD030-EF50-F04D-A815-A4D07FB6EE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738" y="6099048"/>
            <a:ext cx="3425571" cy="3044952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7A73D96-4F5E-8349-88BF-5E86AE49DCFE}"/>
              </a:ext>
            </a:extLst>
          </p:cNvPr>
          <p:cNvCxnSpPr>
            <a:cxnSpLocks/>
          </p:cNvCxnSpPr>
          <p:nvPr/>
        </p:nvCxnSpPr>
        <p:spPr>
          <a:xfrm>
            <a:off x="3429000" y="0"/>
            <a:ext cx="0" cy="91440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2A972A5-F5D2-504C-9C7D-E3A86F7A1C35}"/>
              </a:ext>
            </a:extLst>
          </p:cNvPr>
          <p:cNvCxnSpPr>
            <a:cxnSpLocks/>
          </p:cNvCxnSpPr>
          <p:nvPr/>
        </p:nvCxnSpPr>
        <p:spPr>
          <a:xfrm>
            <a:off x="3429" y="3044952"/>
            <a:ext cx="6845773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3642D90-29B0-0A49-B98D-8CD15894B778}"/>
              </a:ext>
            </a:extLst>
          </p:cNvPr>
          <p:cNvCxnSpPr>
            <a:cxnSpLocks/>
          </p:cNvCxnSpPr>
          <p:nvPr/>
        </p:nvCxnSpPr>
        <p:spPr>
          <a:xfrm>
            <a:off x="19536" y="6094476"/>
            <a:ext cx="6845773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16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0</Words>
  <Application>Microsoft Macintosh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2018-04-12T17:47:01Z</dcterms:created>
  <dcterms:modified xsi:type="dcterms:W3CDTF">2018-04-19T17:56:49Z</dcterms:modified>
</cp:coreProperties>
</file>